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ster" id="{970FD249-9246-7B40-A571-FC0A529A8DC7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>
        <p:scale>
          <a:sx n="50" d="100"/>
          <a:sy n="50" d="100"/>
        </p:scale>
        <p:origin x="-824" y="144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DAEA9C-B995-8E47-AD52-4149069ADC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_tradnl"/>
              <a:t>Primer Foro de Adsorción en México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D986A9-8F44-E34C-963A-13C4097C9B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98681-D26F-8F4E-A798-98A55C2BD19F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D20787-129F-C542-AFC5-65F6C77E1D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_tradnl"/>
              <a:t>Patrocinadores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124AC-5081-CF4A-A812-972ED118DD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75D0C-0E36-1847-983D-A327C139878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78525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_tradnl"/>
              <a:t>Primer Foro de Adsorción en México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D278B-D380-AF4E-8959-5433AF660A1A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_tradnl"/>
              <a:t>Patrocinadores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9606-A086-6F40-8259-F4BE30ABE5E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40936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993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77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456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176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678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711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278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733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790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301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924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547C-8D41-134A-B290-4ABD32CA7942}" type="datetimeFigureOut">
              <a:rPr lang="es-ES_tradnl" smtClean="0"/>
              <a:t>13/5/22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892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A08AC1-5231-2D4D-9407-3E88F14E4031}"/>
              </a:ext>
            </a:extLst>
          </p:cNvPr>
          <p:cNvSpPr/>
          <p:nvPr/>
        </p:nvSpPr>
        <p:spPr>
          <a:xfrm>
            <a:off x="457200" y="457198"/>
            <a:ext cx="32004000" cy="2743200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n w="19050"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034E62-6827-7947-8EA3-6A36F46E5DF6}"/>
              </a:ext>
            </a:extLst>
          </p:cNvPr>
          <p:cNvSpPr/>
          <p:nvPr/>
        </p:nvSpPr>
        <p:spPr>
          <a:xfrm>
            <a:off x="457198" y="3635826"/>
            <a:ext cx="32004000" cy="37746235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F0E42F-2641-0645-9D1E-3301A27A4B16}"/>
              </a:ext>
            </a:extLst>
          </p:cNvPr>
          <p:cNvSpPr txBox="1"/>
          <p:nvPr/>
        </p:nvSpPr>
        <p:spPr>
          <a:xfrm>
            <a:off x="11622178" y="489479"/>
            <a:ext cx="96740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4000" dirty="0"/>
              <a:t>Titulo del trabajo</a:t>
            </a:r>
          </a:p>
          <a:p>
            <a:pPr algn="ctr"/>
            <a:r>
              <a:rPr lang="es-ES_tradnl" sz="4000" dirty="0"/>
              <a:t>Autores </a:t>
            </a:r>
          </a:p>
          <a:p>
            <a:pPr algn="ctr"/>
            <a:r>
              <a:rPr lang="es-ES_tradnl" sz="2800" dirty="0"/>
              <a:t>(el primer autor es quien presenta el póster, subrayar su nombre)</a:t>
            </a:r>
          </a:p>
          <a:p>
            <a:pPr algn="ctr"/>
            <a:r>
              <a:rPr lang="es-ES_tradnl" sz="4000" dirty="0"/>
              <a:t>Adscripción</a:t>
            </a:r>
          </a:p>
          <a:p>
            <a:pPr algn="ctr"/>
            <a:r>
              <a:rPr lang="es-ES_tradnl" sz="2800" dirty="0"/>
              <a:t>*Correo autor de correspondencia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D0B211-53BB-AE4C-B478-32B8CFAFD7EF}"/>
              </a:ext>
            </a:extLst>
          </p:cNvPr>
          <p:cNvSpPr/>
          <p:nvPr/>
        </p:nvSpPr>
        <p:spPr>
          <a:xfrm>
            <a:off x="457196" y="457198"/>
            <a:ext cx="2743200" cy="2743200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n w="19050"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FA91E4-82AF-4E48-93BD-3D41711EFA90}"/>
              </a:ext>
            </a:extLst>
          </p:cNvPr>
          <p:cNvSpPr txBox="1"/>
          <p:nvPr/>
        </p:nvSpPr>
        <p:spPr>
          <a:xfrm>
            <a:off x="532950" y="1524000"/>
            <a:ext cx="2669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LOGOTIPO INSTITUCIONAL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31DBF6-5E38-FA48-AB06-7DAC70618836}"/>
              </a:ext>
            </a:extLst>
          </p:cNvPr>
          <p:cNvSpPr txBox="1"/>
          <p:nvPr/>
        </p:nvSpPr>
        <p:spPr>
          <a:xfrm>
            <a:off x="9600151" y="18957479"/>
            <a:ext cx="131598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/>
              <a:t>CONTENIDO DEL TRABAJO</a:t>
            </a:r>
          </a:p>
          <a:p>
            <a:pPr algn="ctr"/>
            <a:r>
              <a:rPr lang="es-ES_tradnl" sz="4800" dirty="0"/>
              <a:t>(TIPO DE FUENTE Y ESTILO LIBRES)</a:t>
            </a:r>
          </a:p>
          <a:p>
            <a:pPr algn="ctr"/>
            <a:r>
              <a:rPr lang="es-ES_tradnl" sz="4800" dirty="0"/>
              <a:t>1. INTRODUCCIÓN</a:t>
            </a:r>
          </a:p>
          <a:p>
            <a:pPr algn="ctr"/>
            <a:r>
              <a:rPr lang="es-ES_tradnl" sz="4800" dirty="0"/>
              <a:t>2.METODOLOGÍA</a:t>
            </a:r>
          </a:p>
          <a:p>
            <a:pPr algn="ctr"/>
            <a:r>
              <a:rPr lang="es-ES_tradnl" sz="4800" dirty="0"/>
              <a:t>3. RESULTADOS Y DISCUSIÓN</a:t>
            </a:r>
          </a:p>
          <a:p>
            <a:pPr algn="ctr"/>
            <a:r>
              <a:rPr lang="es-ES_tradnl" sz="4800" dirty="0"/>
              <a:t>4. CONCLUSIONES</a:t>
            </a:r>
          </a:p>
          <a:p>
            <a:pPr algn="ctr"/>
            <a:r>
              <a:rPr lang="es-ES_tradnl" sz="4800" dirty="0"/>
              <a:t>5. REFERENCIAS</a:t>
            </a:r>
          </a:p>
          <a:p>
            <a:pPr algn="ctr"/>
            <a:r>
              <a:rPr lang="es-ES_tradnl" sz="4800" dirty="0"/>
              <a:t>6. AGRADECIMIENTOS (FINANCIAMIENTO U OTROS)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E680943-8BAA-2FA8-2560-189B987AC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7520" y="41513068"/>
            <a:ext cx="4812956" cy="18288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F976D04-CC4E-3412-D1E9-633EB4FC7C67}"/>
              </a:ext>
            </a:extLst>
          </p:cNvPr>
          <p:cNvGrpSpPr/>
          <p:nvPr/>
        </p:nvGrpSpPr>
        <p:grpSpPr>
          <a:xfrm>
            <a:off x="25984201" y="474813"/>
            <a:ext cx="6255800" cy="3012772"/>
            <a:chOff x="25984201" y="474813"/>
            <a:chExt cx="6255800" cy="3012772"/>
          </a:xfrm>
        </p:grpSpPr>
        <p:pic>
          <p:nvPicPr>
            <p:cNvPr id="6" name="Picture 5" descr="Logo, company name&#10;&#10;Description automatically generated">
              <a:extLst>
                <a:ext uri="{FF2B5EF4-FFF2-40B4-BE49-F238E27FC236}">
                  <a16:creationId xmlns:a16="http://schemas.microsoft.com/office/drawing/2014/main" id="{6E4B8EA1-176F-92D0-1F84-374C3A3FB5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686" t="30773" r="21186" b="32027"/>
            <a:stretch/>
          </p:blipFill>
          <p:spPr>
            <a:xfrm>
              <a:off x="26582777" y="474813"/>
              <a:ext cx="5047623" cy="209010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79C6560-1DEB-DD5D-D5FB-5C8C3F0FC802}"/>
                </a:ext>
              </a:extLst>
            </p:cNvPr>
            <p:cNvSpPr txBox="1"/>
            <p:nvPr/>
          </p:nvSpPr>
          <p:spPr>
            <a:xfrm>
              <a:off x="25984201" y="2471922"/>
              <a:ext cx="6255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000" dirty="0">
                  <a:solidFill>
                    <a:srgbClr val="002060"/>
                  </a:solidFill>
                </a:rPr>
                <a:t>MONCLOVA, COAHUILA, MÉXICO</a:t>
              </a:r>
            </a:p>
            <a:p>
              <a:pPr algn="ctr"/>
              <a:r>
                <a:rPr lang="es-ES_tradnl" sz="2000" dirty="0">
                  <a:solidFill>
                    <a:srgbClr val="002060"/>
                  </a:solidFill>
                </a:rPr>
                <a:t>CURSOS PRE-CONGRESO 13-15 DE OCTUBRE DE 2022</a:t>
              </a:r>
            </a:p>
            <a:p>
              <a:pPr algn="ctr"/>
              <a:r>
                <a:rPr lang="es-ES_tradnl" sz="2000" dirty="0">
                  <a:solidFill>
                    <a:srgbClr val="002060"/>
                  </a:solidFill>
                </a:rPr>
                <a:t>CONGRESO 19-21 DE OCTUBRE DE 2022</a:t>
              </a:r>
            </a:p>
          </p:txBody>
        </p:sp>
      </p:grp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30D84F22-1617-DE1B-6186-43C5228E0A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55861" y="41556628"/>
            <a:ext cx="1606674" cy="1860550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AFFD5C03-5B1E-5F15-7A83-B22F43D7E06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0704" b="20605"/>
          <a:stretch/>
        </p:blipFill>
        <p:spPr>
          <a:xfrm>
            <a:off x="17759019" y="41556628"/>
            <a:ext cx="5000978" cy="165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2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80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Veronica Perez Aguilar</dc:creator>
  <cp:lastModifiedBy>Nancy Veronica Perez Aguilar</cp:lastModifiedBy>
  <cp:revision>11</cp:revision>
  <dcterms:created xsi:type="dcterms:W3CDTF">2021-11-03T19:59:06Z</dcterms:created>
  <dcterms:modified xsi:type="dcterms:W3CDTF">2022-05-13T22:27:40Z</dcterms:modified>
</cp:coreProperties>
</file>